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4" r:id="rId10"/>
    <p:sldId id="265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Phonics at </a:t>
            </a:r>
            <a:r>
              <a:rPr lang="en-GB" dirty="0" err="1" smtClean="0"/>
              <a:t>st</a:t>
            </a:r>
            <a:r>
              <a:rPr lang="en-GB" dirty="0" smtClean="0"/>
              <a:t> peter’s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6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720" y="553668"/>
            <a:ext cx="7086600" cy="14192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Following an update from the Department for Education around phonics teaching we have moved to Essential Letters and Sounds, this is a phonics programme based on Letters and Sounds (2007). This new phonics programme will support your children in making quick progress to become fluent and confident readers.</a:t>
            </a:r>
          </a:p>
          <a:p>
            <a:r>
              <a:rPr lang="en-GB" sz="2400" dirty="0" smtClean="0"/>
              <a:t>It is a keep-up, not catch-up system. All children are taught at the same time, with quick interventions happening in the afternoon where needed.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0890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642594"/>
            <a:ext cx="9591289" cy="493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946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7724503" cy="565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237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8177349" cy="591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914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7685314" cy="550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52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8281851" cy="592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4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blending to read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class we teach children to sound out each word in sequence using a ‘robot arm’ for each sound when each sound has been said we then use blending hands to read the whole word. Let’s try some examples: </a:t>
            </a:r>
          </a:p>
          <a:p>
            <a:endParaRPr lang="en-GB" dirty="0" smtClean="0"/>
          </a:p>
          <a:p>
            <a:r>
              <a:rPr lang="en-GB" dirty="0" smtClean="0"/>
              <a:t>Cat </a:t>
            </a:r>
          </a:p>
          <a:p>
            <a:endParaRPr lang="en-GB" dirty="0"/>
          </a:p>
          <a:p>
            <a:r>
              <a:rPr lang="en-GB" dirty="0" smtClean="0"/>
              <a:t>Dog </a:t>
            </a:r>
          </a:p>
          <a:p>
            <a:endParaRPr lang="en-GB" dirty="0"/>
          </a:p>
          <a:p>
            <a:r>
              <a:rPr lang="en-GB" dirty="0" smtClean="0"/>
              <a:t>Tap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854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7968343" cy="574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0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8020594" cy="578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886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42594"/>
            <a:ext cx="9237016" cy="364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910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313507"/>
            <a:ext cx="8516983" cy="61471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1417" y="3278777"/>
            <a:ext cx="7955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Say, stretch, robot arms, blending hands, phonics fingers and say each sound 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147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8515" y="1770333"/>
            <a:ext cx="5616348" cy="392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6182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189</TotalTime>
  <Words>153</Words>
  <Application>Microsoft Office PowerPoint</Application>
  <PresentationFormat>Widescreen</PresentationFormat>
  <Paragraphs>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Century Gothic</vt:lpstr>
      <vt:lpstr>Garamond</vt:lpstr>
      <vt:lpstr>Savon</vt:lpstr>
      <vt:lpstr>Phonics at st peter’s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of blending to read</vt:lpstr>
      <vt:lpstr>PowerPoint Presentation</vt:lpstr>
      <vt:lpstr>PowerPoint Presentation</vt:lpstr>
      <vt:lpstr>PowerPoint Presentation</vt:lpstr>
      <vt:lpstr>PowerPoint Presentation</vt:lpstr>
      <vt:lpstr>Phonics Screening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at st peter’s</dc:title>
  <dc:creator>Liz Cannock</dc:creator>
  <cp:lastModifiedBy>Megan Bell</cp:lastModifiedBy>
  <cp:revision>11</cp:revision>
  <dcterms:created xsi:type="dcterms:W3CDTF">2022-02-25T10:40:03Z</dcterms:created>
  <dcterms:modified xsi:type="dcterms:W3CDTF">2023-09-13T14:56:17Z</dcterms:modified>
</cp:coreProperties>
</file>