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2" r:id="rId9"/>
    <p:sldId id="264" r:id="rId10"/>
    <p:sldId id="265" r:id="rId11"/>
    <p:sldId id="267" r:id="rId12"/>
    <p:sldId id="268" r:id="rId13"/>
    <p:sldId id="269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DDA51639-B2D6-4652-B8C3-1B4C224A7BAF}" type="datetimeFigureOut">
              <a:rPr lang="en-US" dirty="0"/>
              <a:t>9/15/2022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dirty="0"/>
              <a:t>9/15/2022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C44961B7-6B89-48AB-966F-622E2788EECC}" type="datetimeFigureOut">
              <a:rPr lang="en-US" dirty="0"/>
              <a:t>9/15/2022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dirty="0"/>
              <a:t>9/15/2022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dirty="0"/>
              <a:t>9/15/2022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dirty="0"/>
              <a:t>9/15/2022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dirty="0"/>
              <a:t>9/15/2022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131DD-A141-4471-BCF9-C6073EDD7E20}" type="datetimeFigureOut">
              <a:rPr lang="en-US" dirty="0"/>
              <a:t>9/15/2022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AB334A90-EB03-42F3-8859-2C2B2724C058}" type="datetimeFigureOut">
              <a:rPr lang="en-US" dirty="0"/>
              <a:t>9/15/2022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dirty="0"/>
              <a:t>9/15/2022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0BF79-FAC6-4A96-8DE1-F7B82E2E1652}" type="datetimeFigureOut">
              <a:rPr lang="en-US" dirty="0"/>
              <a:t>9/15/2022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BC48EC7-AF6A-48D3-8284-14BACBEBDD84}" type="datetimeFigureOut">
              <a:rPr lang="en-US" dirty="0"/>
              <a:t>9/15/2022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Phonics at </a:t>
            </a:r>
            <a:r>
              <a:rPr lang="en-GB" dirty="0" err="1" smtClean="0"/>
              <a:t>st</a:t>
            </a:r>
            <a:r>
              <a:rPr lang="en-GB" dirty="0" smtClean="0"/>
              <a:t> peter’s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663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8720" y="553668"/>
            <a:ext cx="7086600" cy="1419225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Following an update from the Department for Education around phonics teaching we have moved to Essential Letters and Sounds, this is a phonics programme based on Letters and Sounds (2007). This new phonics programme will support your children in making quick progress to become fluent and confident readers.</a:t>
            </a:r>
          </a:p>
          <a:p>
            <a:r>
              <a:rPr lang="en-GB" sz="2400" dirty="0" smtClean="0"/>
              <a:t>It is a keep-up, not catch-up system. All children are taught at the same time, with quick interventions happening in the afternoon where needed.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208900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66800" y="642594"/>
            <a:ext cx="9591289" cy="4933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9461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" y="642594"/>
            <a:ext cx="7724503" cy="5650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02371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" y="642594"/>
            <a:ext cx="8177349" cy="5919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9148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" y="642594"/>
            <a:ext cx="7685314" cy="5506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8522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" y="642594"/>
            <a:ext cx="8281851" cy="5927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1947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Examples of blending to read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 class we teach children to sound out each word in sequence using a ‘robot arm’ for each sound when each sound has been said we then use blending hands to read the whole word. Let’s try some examples: </a:t>
            </a:r>
          </a:p>
          <a:p>
            <a:endParaRPr lang="en-GB" dirty="0" smtClean="0"/>
          </a:p>
          <a:p>
            <a:r>
              <a:rPr lang="en-GB" dirty="0" smtClean="0"/>
              <a:t>Cat </a:t>
            </a:r>
          </a:p>
          <a:p>
            <a:endParaRPr lang="en-GB" dirty="0"/>
          </a:p>
          <a:p>
            <a:r>
              <a:rPr lang="en-GB" dirty="0" smtClean="0"/>
              <a:t>Dog </a:t>
            </a:r>
          </a:p>
          <a:p>
            <a:endParaRPr lang="en-GB" dirty="0"/>
          </a:p>
          <a:p>
            <a:r>
              <a:rPr lang="en-GB" dirty="0" smtClean="0"/>
              <a:t>Tap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78540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" y="642594"/>
            <a:ext cx="7968343" cy="5742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707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" y="642594"/>
            <a:ext cx="8020594" cy="5785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8862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" y="642594"/>
            <a:ext cx="9237016" cy="3644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9103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0160" y="313507"/>
            <a:ext cx="8516983" cy="614716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41417" y="3278777"/>
            <a:ext cx="7955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rgbClr val="FF0000"/>
                </a:solidFill>
              </a:rPr>
              <a:t>Say, stretch, robot arms, blending hands, phonics fingers and say each sound </a:t>
            </a:r>
            <a:endParaRPr lang="en-GB" sz="1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11473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Phonics Screening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08515" y="1770333"/>
            <a:ext cx="5616348" cy="3927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61824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TM03457510[[fn=Savon]]</Template>
  <TotalTime>185</TotalTime>
  <Words>153</Words>
  <Application>Microsoft Office PowerPoint</Application>
  <PresentationFormat>Widescreen</PresentationFormat>
  <Paragraphs>13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Century Gothic</vt:lpstr>
      <vt:lpstr>Garamond</vt:lpstr>
      <vt:lpstr>Savon</vt:lpstr>
      <vt:lpstr>Phonics at st peter’s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Examples of blending to read</vt:lpstr>
      <vt:lpstr>PowerPoint Presentation</vt:lpstr>
      <vt:lpstr>PowerPoint Presentation</vt:lpstr>
      <vt:lpstr>PowerPoint Presentation</vt:lpstr>
      <vt:lpstr>PowerPoint Presentation</vt:lpstr>
      <vt:lpstr>Phonics Screening</vt:lpstr>
    </vt:vector>
  </TitlesOfParts>
  <Company>Integra Schools IT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Phonics at st peter’s</dc:title>
  <dc:creator>Liz Cannock</dc:creator>
  <cp:lastModifiedBy>Laura Cox</cp:lastModifiedBy>
  <cp:revision>11</cp:revision>
  <dcterms:created xsi:type="dcterms:W3CDTF">2022-02-25T10:40:03Z</dcterms:created>
  <dcterms:modified xsi:type="dcterms:W3CDTF">2022-09-15T07:27:11Z</dcterms:modified>
</cp:coreProperties>
</file>